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2" r:id="rId1"/>
  </p:sldMasterIdLst>
  <p:notesMasterIdLst>
    <p:notesMasterId r:id="rId10"/>
  </p:notesMasterIdLst>
  <p:sldIdLst>
    <p:sldId id="256" r:id="rId2"/>
    <p:sldId id="257" r:id="rId3"/>
    <p:sldId id="258" r:id="rId4"/>
    <p:sldId id="262" r:id="rId5"/>
    <p:sldId id="260" r:id="rId6"/>
    <p:sldId id="261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9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8" autoAdjust="0"/>
    <p:restoredTop sz="94618" autoAdjust="0"/>
  </p:normalViewPr>
  <p:slideViewPr>
    <p:cSldViewPr snapToGrid="0" snapToObjects="1">
      <p:cViewPr varScale="1">
        <p:scale>
          <a:sx n="128" d="100"/>
          <a:sy n="128" d="100"/>
        </p:scale>
        <p:origin x="-188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F6F51B-DED6-2549-A963-950C5A32B76C}" type="datetimeFigureOut">
              <a:rPr kumimoji="1" lang="zh-TW" altLang="en-US" smtClean="0"/>
              <a:t>17/2/4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1874B8-9B57-7A4A-AB77-27C51BAA295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24990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1874B8-9B57-7A4A-AB77-27C51BAA2952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38256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按一下以編輯母片子標題樣式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17/2/4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013" r:id="rId1"/>
    <p:sldLayoutId id="2147484014" r:id="rId2"/>
    <p:sldLayoutId id="2147484015" r:id="rId3"/>
    <p:sldLayoutId id="2147484016" r:id="rId4"/>
    <p:sldLayoutId id="2147484017" r:id="rId5"/>
    <p:sldLayoutId id="2147484018" r:id="rId6"/>
    <p:sldLayoutId id="2147484019" r:id="rId7"/>
    <p:sldLayoutId id="2147484020" r:id="rId8"/>
    <p:sldLayoutId id="2147484021" r:id="rId9"/>
    <p:sldLayoutId id="2147484022" r:id="rId10"/>
    <p:sldLayoutId id="214748402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子標題 2"/>
          <p:cNvSpPr>
            <a:spLocks noGrp="1"/>
          </p:cNvSpPr>
          <p:nvPr>
            <p:ph type="subTitle" idx="1"/>
          </p:nvPr>
        </p:nvSpPr>
        <p:spPr>
          <a:xfrm>
            <a:off x="433050" y="789724"/>
            <a:ext cx="6480048" cy="1752600"/>
          </a:xfrm>
        </p:spPr>
        <p:txBody>
          <a:bodyPr/>
          <a:lstStyle/>
          <a:p>
            <a:r>
              <a:rPr lang="en-US" altLang="zh-TW" b="1" dirty="0"/>
              <a:t>When a puzzle is number-based, how does one get from a number or group of numbers to a </a:t>
            </a:r>
            <a:r>
              <a:rPr lang="en-US" altLang="zh-TW" b="1" dirty="0" smtClean="0"/>
              <a:t>word?</a:t>
            </a:r>
            <a:endParaRPr kumimoji="1"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29064" y="3114466"/>
            <a:ext cx="6480048" cy="2301240"/>
          </a:xfrm>
        </p:spPr>
        <p:txBody>
          <a:bodyPr>
            <a:normAutofit/>
          </a:bodyPr>
          <a:lstStyle/>
          <a:p>
            <a:r>
              <a:rPr kumimoji="1" lang="en-US" altLang="zh-TW" dirty="0" smtClean="0"/>
              <a:t>Ask2017</a:t>
            </a:r>
            <a:br>
              <a:rPr kumimoji="1" lang="en-US" altLang="zh-TW" dirty="0" smtClean="0"/>
            </a:br>
            <a:r>
              <a:rPr kumimoji="1" lang="en-US" altLang="zh-TW" dirty="0" smtClean="0"/>
              <a:t/>
            </a:r>
            <a:br>
              <a:rPr kumimoji="1" lang="en-US" altLang="zh-TW" dirty="0" smtClean="0"/>
            </a:br>
            <a:r>
              <a:rPr kumimoji="1" lang="en-US" altLang="zh-TW" sz="2200" dirty="0" err="1" smtClean="0"/>
              <a:t>iOS</a:t>
            </a:r>
            <a:r>
              <a:rPr kumimoji="1" lang="en-US" altLang="zh-TW" sz="2200" dirty="0" smtClean="0"/>
              <a:t>  </a:t>
            </a:r>
            <a:r>
              <a:rPr kumimoji="1" lang="en-US" altLang="zh-TW" sz="2200" dirty="0" err="1" smtClean="0"/>
              <a:t>iphone</a:t>
            </a:r>
            <a:r>
              <a:rPr kumimoji="1" lang="en-US" altLang="zh-TW" sz="2200" dirty="0" smtClean="0"/>
              <a:t> app </a:t>
            </a:r>
            <a:br>
              <a:rPr kumimoji="1" lang="en-US" altLang="zh-TW" sz="2200" dirty="0" smtClean="0"/>
            </a:br>
            <a:r>
              <a:rPr kumimoji="1" lang="en-US" altLang="zh-TW" sz="2200" dirty="0" smtClean="0"/>
              <a:t>entertainment/ free</a:t>
            </a:r>
            <a:endParaRPr kumimoji="1" lang="zh-TW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42849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smtClean="0"/>
              <a:t>Hint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3"/>
          </p:nvPr>
        </p:nvSpPr>
        <p:spPr>
          <a:xfrm>
            <a:off x="457200" y="1417638"/>
            <a:ext cx="8159014" cy="4708525"/>
          </a:xfrm>
        </p:spPr>
        <p:txBody>
          <a:bodyPr>
            <a:normAutofit/>
          </a:bodyPr>
          <a:lstStyle/>
          <a:p>
            <a:endParaRPr kumimoji="1" lang="en-US" altLang="zh-TW" dirty="0" smtClean="0"/>
          </a:p>
          <a:p>
            <a:endParaRPr kumimoji="1" lang="zh-TW" altLang="en-US" dirty="0"/>
          </a:p>
        </p:txBody>
      </p:sp>
      <p:pic>
        <p:nvPicPr>
          <p:cNvPr id="5" name="圖片 4" descr="Simulator Screen Shot 2017年2月4日 13.33.06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06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56562" y="222460"/>
            <a:ext cx="7395468" cy="1534081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3"/>
          </p:nvPr>
        </p:nvSpPr>
        <p:spPr>
          <a:xfrm>
            <a:off x="356562" y="2042084"/>
            <a:ext cx="4533863" cy="3972810"/>
          </a:xfrm>
        </p:spPr>
        <p:txBody>
          <a:bodyPr>
            <a:normAutofit/>
          </a:bodyPr>
          <a:lstStyle/>
          <a:p>
            <a:r>
              <a:rPr lang="en-US" altLang="zh-TW" sz="2800" b="1" dirty="0"/>
              <a:t>Through random word to measuring fortune, enhance self-confidence, act alert, and increase understanding of English </a:t>
            </a:r>
            <a:r>
              <a:rPr lang="en-US" altLang="zh-TW" sz="2800" b="1" dirty="0" smtClean="0"/>
              <a:t>words</a:t>
            </a:r>
            <a:endParaRPr kumimoji="1" lang="zh-TW" altLang="en-US" sz="2800" dirty="0"/>
          </a:p>
        </p:txBody>
      </p:sp>
      <p:pic>
        <p:nvPicPr>
          <p:cNvPr id="3" name="圖片 2" descr="Simulator Screen Shot 2017年2月4日 13.33.17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164" y="105824"/>
            <a:ext cx="3798099" cy="675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1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864104"/>
          </a:xfrm>
        </p:spPr>
        <p:txBody>
          <a:bodyPr>
            <a:normAutofit/>
          </a:bodyPr>
          <a:lstStyle/>
          <a:p>
            <a:r>
              <a:rPr kumimoji="1" lang="en-US" altLang="zh-TW" dirty="0" smtClean="0"/>
              <a:t>Clean and easy to use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3"/>
          </p:nvPr>
        </p:nvSpPr>
        <p:spPr>
          <a:xfrm>
            <a:off x="457200" y="1138742"/>
            <a:ext cx="7221498" cy="1065745"/>
          </a:xfrm>
        </p:spPr>
        <p:txBody>
          <a:bodyPr>
            <a:normAutofit/>
          </a:bodyPr>
          <a:lstStyle/>
          <a:p>
            <a:r>
              <a:rPr lang="en-US" altLang="zh-TW" b="1" dirty="0"/>
              <a:t>Allow </a:t>
            </a:r>
            <a:r>
              <a:rPr lang="en-US" altLang="zh-TW" b="1" dirty="0" smtClean="0"/>
              <a:t>user </a:t>
            </a:r>
            <a:r>
              <a:rPr lang="en-US" altLang="zh-TW" b="1" dirty="0"/>
              <a:t>to quickly swipe between sections</a:t>
            </a:r>
          </a:p>
          <a:p>
            <a:endParaRPr kumimoji="1" lang="zh-TW" altLang="en-US" dirty="0"/>
          </a:p>
        </p:txBody>
      </p:sp>
      <p:pic>
        <p:nvPicPr>
          <p:cNvPr id="7" name="圖片 6" descr="Simulator Screen Shot 2017年2月4日 13.34.08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16595"/>
            <a:ext cx="2541436" cy="4518108"/>
          </a:xfrm>
          <a:prstGeom prst="rect">
            <a:avLst/>
          </a:prstGeom>
        </p:spPr>
      </p:pic>
      <p:pic>
        <p:nvPicPr>
          <p:cNvPr id="8" name="圖片 7" descr="Simulator Screen Shot 2017年2月4日 13.33.06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2485" y="1916595"/>
            <a:ext cx="2541435" cy="4518108"/>
          </a:xfrm>
          <a:prstGeom prst="rect">
            <a:avLst/>
          </a:prstGeom>
        </p:spPr>
      </p:pic>
      <p:pic>
        <p:nvPicPr>
          <p:cNvPr id="9" name="圖片 8" descr="Simulator Screen Shot 2017年2月4日 13.33.24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665" y="1916596"/>
            <a:ext cx="2541436" cy="451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56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smtClean="0"/>
              <a:t>Look </a:t>
            </a:r>
            <a:r>
              <a:rPr lang="en-US" altLang="zh-TW" b="1" dirty="0"/>
              <a:t>up word in just one </a:t>
            </a:r>
            <a:r>
              <a:rPr lang="en-US" altLang="zh-TW" b="1" dirty="0" smtClean="0"/>
              <a:t>tap 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3"/>
          </p:nvPr>
        </p:nvSpPr>
        <p:spPr>
          <a:xfrm>
            <a:off x="355012" y="1600200"/>
            <a:ext cx="3659516" cy="2823374"/>
          </a:xfrm>
        </p:spPr>
        <p:txBody>
          <a:bodyPr/>
          <a:lstStyle/>
          <a:p>
            <a:r>
              <a:rPr lang="en-US" altLang="zh-TW" b="1" dirty="0" smtClean="0"/>
              <a:t>History </a:t>
            </a:r>
            <a:r>
              <a:rPr lang="en-US" altLang="zh-TW" b="1" dirty="0"/>
              <a:t>tab lists words recently looked </a:t>
            </a:r>
            <a:r>
              <a:rPr lang="en-US" altLang="zh-TW" b="1" dirty="0" smtClean="0"/>
              <a:t>up</a:t>
            </a:r>
            <a:endParaRPr kumimoji="1" lang="zh-TW" altLang="en-US" dirty="0"/>
          </a:p>
        </p:txBody>
      </p:sp>
      <p:pic>
        <p:nvPicPr>
          <p:cNvPr id="5" name="圖片 4" descr="Simulator Screen Shot 2017年2月4日 13.33.17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859" y="1417638"/>
            <a:ext cx="2460148" cy="437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65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read </a:t>
            </a:r>
            <a:r>
              <a:rPr kumimoji="1" lang="en-US" altLang="zh-TW" smtClean="0"/>
              <a:t>hearing </a:t>
            </a:r>
            <a:r>
              <a:rPr kumimoji="1" lang="en-US" altLang="zh-TW" smtClean="0"/>
              <a:t>ads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3"/>
          </p:nvPr>
        </p:nvSpPr>
        <p:spPr>
          <a:xfrm>
            <a:off x="457199" y="1600201"/>
            <a:ext cx="3820097" cy="2122610"/>
          </a:xfrm>
        </p:spPr>
        <p:txBody>
          <a:bodyPr/>
          <a:lstStyle/>
          <a:p>
            <a:r>
              <a:rPr lang="en-US" altLang="zh-TW" b="1" dirty="0"/>
              <a:t>Allow </a:t>
            </a:r>
            <a:r>
              <a:rPr lang="en-US" altLang="zh-TW" b="1" dirty="0" smtClean="0"/>
              <a:t>user </a:t>
            </a:r>
            <a:r>
              <a:rPr lang="en-US" altLang="zh-TW" b="1" dirty="0"/>
              <a:t>to </a:t>
            </a:r>
            <a:r>
              <a:rPr lang="en-US" altLang="zh-TW" b="1" dirty="0" smtClean="0"/>
              <a:t>look </a:t>
            </a:r>
            <a:r>
              <a:rPr lang="en-US" altLang="zh-TW" b="1" dirty="0"/>
              <a:t>up </a:t>
            </a:r>
            <a:r>
              <a:rPr lang="en-US" altLang="zh-TW" b="1" dirty="0" smtClean="0"/>
              <a:t>online</a:t>
            </a:r>
          </a:p>
          <a:p>
            <a:r>
              <a:rPr lang="zh-TW" altLang="zh-TW" dirty="0" smtClean="0"/>
              <a:t> </a:t>
            </a:r>
            <a:endParaRPr kumimoji="1" lang="zh-TW" altLang="en-US" dirty="0"/>
          </a:p>
        </p:txBody>
      </p:sp>
      <p:pic>
        <p:nvPicPr>
          <p:cNvPr id="7" name="圖片 6" descr="Simulator Screen Shot 2017年2月4日 13.33.43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935" y="1362314"/>
            <a:ext cx="2489447" cy="442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93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020488"/>
          </a:xfrm>
        </p:spPr>
        <p:txBody>
          <a:bodyPr/>
          <a:lstStyle/>
          <a:p>
            <a:r>
              <a:rPr kumimoji="1" lang="en-US" altLang="zh-TW" dirty="0" smtClean="0"/>
              <a:t>About </a:t>
            </a:r>
            <a:r>
              <a:rPr kumimoji="1" lang="en-US" altLang="zh-TW" dirty="0" err="1" smtClean="0"/>
              <a:t>ecclesiastes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3"/>
          </p:nvPr>
        </p:nvSpPr>
        <p:spPr>
          <a:xfrm>
            <a:off x="457200" y="1295126"/>
            <a:ext cx="7834625" cy="1115261"/>
          </a:xfrm>
        </p:spPr>
        <p:txBody>
          <a:bodyPr/>
          <a:lstStyle/>
          <a:p>
            <a:endParaRPr kumimoji="1" lang="zh-TW" altLang="en-US" dirty="0"/>
          </a:p>
        </p:txBody>
      </p:sp>
      <p:pic>
        <p:nvPicPr>
          <p:cNvPr id="7" name="圖片 6" descr="Simulator Screen Shot 2017年2月4日 13.34.2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45" y="1802092"/>
            <a:ext cx="2201636" cy="3914019"/>
          </a:xfrm>
          <a:prstGeom prst="rect">
            <a:avLst/>
          </a:prstGeom>
        </p:spPr>
      </p:pic>
      <p:pic>
        <p:nvPicPr>
          <p:cNvPr id="8" name="圖片 7" descr="Simulator Screen Shot 2017年2月4日 13.34.27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973" y="1802092"/>
            <a:ext cx="2201636" cy="3914019"/>
          </a:xfrm>
          <a:prstGeom prst="rect">
            <a:avLst/>
          </a:prstGeom>
        </p:spPr>
      </p:pic>
      <p:pic>
        <p:nvPicPr>
          <p:cNvPr id="9" name="圖片 8" descr="Simulator Screen Shot 2017年2月4日 13.34.32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350" y="1802092"/>
            <a:ext cx="2201636" cy="391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8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803443"/>
          </a:xfrm>
        </p:spPr>
        <p:txBody>
          <a:bodyPr>
            <a:normAutofit/>
          </a:bodyPr>
          <a:lstStyle/>
          <a:p>
            <a:r>
              <a:rPr kumimoji="1" lang="en-US" altLang="zh-TW" dirty="0" smtClean="0"/>
              <a:t>Open iTunes and download</a:t>
            </a:r>
            <a:endParaRPr kumimoji="1" lang="zh-TW" altLang="en-US" dirty="0"/>
          </a:p>
        </p:txBody>
      </p:sp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457200" y="1792187"/>
            <a:ext cx="3795480" cy="4525963"/>
          </a:xfrm>
        </p:spPr>
        <p:txBody>
          <a:bodyPr>
            <a:normAutofit/>
          </a:bodyPr>
          <a:lstStyle/>
          <a:p>
            <a:r>
              <a:rPr lang="en-US" altLang="zh-TW" b="1" dirty="0" smtClean="0"/>
              <a:t>Ask2017 </a:t>
            </a:r>
            <a:r>
              <a:rPr lang="en-US" altLang="zh-TW" b="1" dirty="0" err="1"/>
              <a:t>iOS</a:t>
            </a:r>
            <a:r>
              <a:rPr lang="en-US" altLang="zh-TW" b="1" dirty="0"/>
              <a:t> iPhone </a:t>
            </a:r>
            <a:endParaRPr lang="en-US" altLang="zh-TW" b="1" dirty="0" smtClean="0"/>
          </a:p>
          <a:p>
            <a:r>
              <a:rPr lang="en-US" altLang="zh-TW" b="1" dirty="0" smtClean="0"/>
              <a:t>Free</a:t>
            </a:r>
          </a:p>
          <a:p>
            <a:r>
              <a:rPr lang="en-US" altLang="zh-TW" b="1" dirty="0" smtClean="0"/>
              <a:t>Entertainment</a:t>
            </a:r>
          </a:p>
          <a:p>
            <a:pPr marL="36576" indent="0">
              <a:buNone/>
            </a:pPr>
            <a:endParaRPr lang="en-US" altLang="zh-TW" b="1" dirty="0"/>
          </a:p>
          <a:p>
            <a:endParaRPr lang="en-US" altLang="zh-TW" b="1" dirty="0" smtClean="0"/>
          </a:p>
          <a:p>
            <a:endParaRPr lang="en-US" altLang="zh-TW" b="1" dirty="0" smtClean="0"/>
          </a:p>
          <a:p>
            <a:r>
              <a:rPr lang="en-US" altLang="zh-TW" sz="2000" b="1" dirty="0"/>
              <a:t>https://</a:t>
            </a:r>
            <a:r>
              <a:rPr lang="en-US" altLang="zh-TW" sz="2000" b="1" dirty="0" err="1"/>
              <a:t>itunes.apple.com</a:t>
            </a:r>
            <a:r>
              <a:rPr lang="en-US" altLang="zh-TW" sz="2000" b="1" dirty="0"/>
              <a:t>/us/app/</a:t>
            </a:r>
            <a:r>
              <a:rPr lang="en-US" altLang="zh-TW" sz="2000" b="1" dirty="0" smtClean="0"/>
              <a:t>ask2017/</a:t>
            </a:r>
          </a:p>
        </p:txBody>
      </p:sp>
      <p:pic>
        <p:nvPicPr>
          <p:cNvPr id="3" name="圖片 2" descr="Simulator Screen Shot 2017年2月4日 13.34.14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041" y="1078081"/>
            <a:ext cx="2612768" cy="464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0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theme/theme1.xml><?xml version="1.0" encoding="utf-8"?>
<a:theme xmlns:a="http://schemas.openxmlformats.org/drawingml/2006/main" name="地平線">
  <a:themeElements>
    <a:clrScheme name="地平線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地平線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地平線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地平線.thmx</Template>
  <TotalTime>171</TotalTime>
  <Words>106</Words>
  <Application>Microsoft Macintosh PowerPoint</Application>
  <PresentationFormat>如螢幕大小 (4:3)</PresentationFormat>
  <Paragraphs>21</Paragraphs>
  <Slides>8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9" baseType="lpstr">
      <vt:lpstr>地平線</vt:lpstr>
      <vt:lpstr>Ask2017  iOS  iphone app  entertainment/ free</vt:lpstr>
      <vt:lpstr>Hint</vt:lpstr>
      <vt:lpstr>PowerPoint 簡報</vt:lpstr>
      <vt:lpstr>Clean and easy to use</vt:lpstr>
      <vt:lpstr>Look up word in just one tap </vt:lpstr>
      <vt:lpstr>read hearing ads</vt:lpstr>
      <vt:lpstr>About ecclesiastes</vt:lpstr>
      <vt:lpstr>Open iTunes and download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AskSlotMachine  iOS App</dc:title>
  <dc:creator>易先 周</dc:creator>
  <cp:lastModifiedBy>易先 周</cp:lastModifiedBy>
  <cp:revision>21</cp:revision>
  <dcterms:created xsi:type="dcterms:W3CDTF">2016-02-18T10:09:03Z</dcterms:created>
  <dcterms:modified xsi:type="dcterms:W3CDTF">2017-02-04T15:41:18Z</dcterms:modified>
</cp:coreProperties>
</file>

<file path=docProps/thumbnail.jpeg>
</file>